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81" r:id="rId7"/>
    <p:sldId id="282" r:id="rId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8" autoAdjust="0"/>
    <p:restoredTop sz="94540" autoAdjust="0"/>
  </p:normalViewPr>
  <p:slideViewPr>
    <p:cSldViewPr snapToGrid="0">
      <p:cViewPr varScale="1">
        <p:scale>
          <a:sx n="56" d="100"/>
          <a:sy n="56" d="100"/>
        </p:scale>
        <p:origin x="107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63C334-78CA-4E1A-9D54-3E3430963041}" type="datetime1">
              <a:rPr lang="en-GB" smtClean="0"/>
              <a:t>31/03/2025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705E-AAE8-4335-B5A5-B8C4E9E55DA7}" type="datetime1">
              <a:rPr lang="en-GB" smtClean="0"/>
              <a:pPr/>
              <a:t>31/03/2025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0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6B6A2-486E-C1E7-D1B4-7A6D1AC24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08B93-E59C-D3C6-4E43-BA72B6456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715A0-B4AB-07BB-083A-5A92DA047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29676-9515-F885-1144-8E8D8F326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sz="4000" noProof="0">
                <a:solidFill>
                  <a:schemeClr val="bg1"/>
                </a:solidFill>
              </a:rPr>
              <a:t>Click to edit Master title style</a:t>
            </a:r>
            <a:endParaRPr lang="en-GB" sz="4000" noProof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sz="4000" noProof="0"/>
              <a:t>Click to edit Master title style</a:t>
            </a:r>
            <a:endParaRPr lang="en-GB" sz="4000" noProof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A8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rtlCol="0">
            <a:normAutofit/>
          </a:bodyPr>
          <a:lstStyle/>
          <a:p>
            <a:pPr rtl="0"/>
            <a:r>
              <a:rPr lang="en-GB" sz="3600" dirty="0"/>
              <a:t>Cornwall Dementia conference 16</a:t>
            </a:r>
            <a:r>
              <a:rPr lang="en-GB" sz="3600" baseline="30000" dirty="0"/>
              <a:t>th</a:t>
            </a:r>
            <a:r>
              <a:rPr lang="en-GB" sz="3600" dirty="0"/>
              <a:t> May 2025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2" y="3429000"/>
            <a:ext cx="3380437" cy="1043761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Pavilion Centre, Royal Cornwall Showground, Wadebridge   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PL27 7JE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4C43B5-B026-D600-D579-6CE6D5499632}"/>
              </a:ext>
            </a:extLst>
          </p:cNvPr>
          <p:cNvSpPr/>
          <p:nvPr/>
        </p:nvSpPr>
        <p:spPr>
          <a:xfrm>
            <a:off x="-206477" y="5618622"/>
            <a:ext cx="12639367" cy="14507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0A650B4F-88E1-0972-3584-F8CAD6A1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7" y="6068571"/>
            <a:ext cx="1993357" cy="568470"/>
          </a:xfrm>
          <a:prstGeom prst="rect">
            <a:avLst/>
          </a:prstGeom>
        </p:spPr>
      </p:pic>
      <p:pic>
        <p:nvPicPr>
          <p:cNvPr id="16" name="Picture 15" descr="A logo with blue text&#10;&#10;AI-generated content may be incorrect.">
            <a:extLst>
              <a:ext uri="{FF2B5EF4-FFF2-40B4-BE49-F238E27FC236}">
                <a16:creationId xmlns:a16="http://schemas.microsoft.com/office/drawing/2014/main" id="{2228CBAC-A21E-4BA3-B052-A63FA2E71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077" y="5824491"/>
            <a:ext cx="1514904" cy="881118"/>
          </a:xfrm>
          <a:prstGeom prst="rect">
            <a:avLst/>
          </a:prstGeom>
        </p:spPr>
      </p:pic>
      <p:pic>
        <p:nvPicPr>
          <p:cNvPr id="18" name="Picture 17" descr="A purple and black logo&#10;&#10;AI-generated content may be incorrect.">
            <a:extLst>
              <a:ext uri="{FF2B5EF4-FFF2-40B4-BE49-F238E27FC236}">
                <a16:creationId xmlns:a16="http://schemas.microsoft.com/office/drawing/2014/main" id="{BDBD2E2D-1A9F-0BC2-F59A-A2799F4E7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301" y="5479164"/>
            <a:ext cx="1616549" cy="1616162"/>
          </a:xfrm>
          <a:prstGeom prst="rect">
            <a:avLst/>
          </a:prstGeom>
        </p:spPr>
      </p:pic>
      <p:pic>
        <p:nvPicPr>
          <p:cNvPr id="20" name="Picture 19" descr="A close-up of a logo&#10;&#10;AI-generated content may be incorrect.">
            <a:extLst>
              <a:ext uri="{FF2B5EF4-FFF2-40B4-BE49-F238E27FC236}">
                <a16:creationId xmlns:a16="http://schemas.microsoft.com/office/drawing/2014/main" id="{4297528C-F973-1B68-161F-9BFC2D2AF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907" y="5909117"/>
            <a:ext cx="2049944" cy="690396"/>
          </a:xfrm>
          <a:prstGeom prst="rect">
            <a:avLst/>
          </a:prstGeom>
        </p:spPr>
      </p:pic>
      <p:pic>
        <p:nvPicPr>
          <p:cNvPr id="22" name="Picture 21" descr="A logo for a project&#10;&#10;AI-generated content may be incorrect.">
            <a:extLst>
              <a:ext uri="{FF2B5EF4-FFF2-40B4-BE49-F238E27FC236}">
                <a16:creationId xmlns:a16="http://schemas.microsoft.com/office/drawing/2014/main" id="{69733E17-9FE7-7E3D-A810-D43B804BA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673" y="5741064"/>
            <a:ext cx="1514905" cy="1007334"/>
          </a:xfrm>
          <a:prstGeom prst="rect">
            <a:avLst/>
          </a:prstGeom>
        </p:spPr>
      </p:pic>
      <p:pic>
        <p:nvPicPr>
          <p:cNvPr id="26" name="Picture 25" descr="A small bouquet of blue flowers&#10;&#10;AI-generated content may be incorrect.">
            <a:extLst>
              <a:ext uri="{FF2B5EF4-FFF2-40B4-BE49-F238E27FC236}">
                <a16:creationId xmlns:a16="http://schemas.microsoft.com/office/drawing/2014/main" id="{7CC2569E-79D4-CBF3-EE2B-3108429F3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60" y="-119064"/>
            <a:ext cx="7117296" cy="59664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E21120-4B93-6CEC-25E1-7E85C5B219C9}"/>
              </a:ext>
            </a:extLst>
          </p:cNvPr>
          <p:cNvSpPr txBox="1"/>
          <p:nvPr/>
        </p:nvSpPr>
        <p:spPr>
          <a:xfrm>
            <a:off x="384687" y="5678073"/>
            <a:ext cx="18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3E3A9747-9F7C-48BC-9EB5-A78A3193C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8048"/>
          <a:stretch/>
        </p:blipFill>
        <p:spPr>
          <a:xfrm>
            <a:off x="7038752" y="0"/>
            <a:ext cx="5153247" cy="6858000"/>
          </a:xfr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465B0717-8079-67B9-E551-A5BC7EFBDC49}"/>
              </a:ext>
            </a:extLst>
          </p:cNvPr>
          <p:cNvSpPr txBox="1">
            <a:spLocks/>
          </p:cNvSpPr>
          <p:nvPr/>
        </p:nvSpPr>
        <p:spPr>
          <a:xfrm>
            <a:off x="315237" y="257959"/>
            <a:ext cx="5922279" cy="606678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2637FA9C-45F0-674F-5503-70AE88E2EAE7}"/>
              </a:ext>
            </a:extLst>
          </p:cNvPr>
          <p:cNvSpPr txBox="1">
            <a:spLocks/>
          </p:cNvSpPr>
          <p:nvPr/>
        </p:nvSpPr>
        <p:spPr>
          <a:xfrm>
            <a:off x="315237" y="995608"/>
            <a:ext cx="6723515" cy="5604433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8.45 - 9am Arrival and refreshments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9.00 – 9.10am Introduction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9.10 – 10.05am Living well in Dementia Care requires Emotional Intelligence – research is becoming repetitive - Professor David Sheard 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10.05 – 10.30am Care and Share event  - Caroline Ellis</a:t>
            </a:r>
          </a:p>
          <a:p>
            <a:pPr>
              <a:spcBef>
                <a:spcPts val="3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Break 10.30 – 11am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11.00 – 11.10am Care and Share open mic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11.10 – 11.40am Advance Care Planning and planning for future – Hayley Shields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11.40am – 12.05pm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Promas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– Bernie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DeLord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and Jenny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Tarvit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12.05 – 12.30pm Dementia friendly communities – Rose Edwards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12.30 – 12.45pm Do you mind if I sing? – Saltash Memory Box Singers</a:t>
            </a:r>
          </a:p>
          <a:p>
            <a:pPr>
              <a:spcBef>
                <a:spcPts val="3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Lunch 12.45 – 1.30pm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1.30 – 1.40pm Raffle for Cornwall and Isles of Scilly website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1.40 – 2.10pm Digital technology &amp; dementia - Dr Gillian Horne</a:t>
            </a:r>
            <a:endParaRPr lang="en-GB" sz="1400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2.10 – 2.40pm Young onset dementia panel – Anna Lempriere 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2.40 – 3pm Cogs and Curiosities, a travelling exhibition for Memory Cafes - Tim Jones and Sarah Scott</a:t>
            </a:r>
          </a:p>
          <a:p>
            <a:pPr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3.00 – 3.30pm Workshops </a:t>
            </a:r>
          </a:p>
          <a:p>
            <a:pPr>
              <a:spcBef>
                <a:spcPts val="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3.30 – 3.45pm Close</a:t>
            </a:r>
          </a:p>
        </p:txBody>
      </p:sp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597" y="136525"/>
            <a:ext cx="5922279" cy="606678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/>
              <a:t>Other activities</a:t>
            </a:r>
          </a:p>
        </p:txBody>
      </p:sp>
      <p:pic>
        <p:nvPicPr>
          <p:cNvPr id="17" name="Picture Placeholder 16" descr="Logs Stacked 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1049078"/>
            <a:ext cx="6005933" cy="451174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Dementia Simulator Bus (3 people every 15 mins)  </a:t>
            </a:r>
          </a:p>
          <a:p>
            <a:pPr rtl="0"/>
            <a:r>
              <a:rPr lang="en-GB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No flip flops or open toe shoes.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AM session 9am – 12.45pm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PM session 1.30 – 3.30pm</a:t>
            </a:r>
          </a:p>
          <a:p>
            <a:pPr rt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Memory Café held in St Antony room (lift access 1</a:t>
            </a:r>
            <a:r>
              <a:rPr lang="en-GB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floor)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11am – 12.40pm</a:t>
            </a:r>
          </a:p>
          <a:p>
            <a:pPr rt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Workshop 3.00 – 3.30pm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Kellie Gilmore – Sleep better, feel better (St Antony room)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Falmouth art gallery - Travelling exhibition for Memory Cafes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Alzheimer’s Society - Dementia friends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B22E-BABC-EF8C-A9CE-1C0883D1B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96E0-CD6A-4F10-D1A6-079D416AE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732570"/>
            <a:ext cx="11169573" cy="3646925"/>
          </a:xfrm>
        </p:spPr>
        <p:txBody>
          <a:bodyPr rtlCol="0"/>
          <a:lstStyle/>
          <a:p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Reception (ground floor)</a:t>
            </a:r>
            <a:br>
              <a:rPr lang="en-GB" sz="2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Alzheimer’s Society		FILO project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Pencarrow</a:t>
            </a: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0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Trewithen</a:t>
            </a: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room (ground floor)</a:t>
            </a:r>
            <a:b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Memory Café Network		Memory Matters		Research team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Safeguarding			Sensory Trust</a:t>
            </a:r>
            <a:b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Lounge (Basement – lift access)</a:t>
            </a:r>
            <a:br>
              <a:rPr lang="en-GB" sz="2000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Age UK				Cornwall Libraries		National Energy Action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Dementia Liaison Nurse		Fire Service			Healthwatch Cornwall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Lifestyle Medicine		</a:t>
            </a:r>
            <a:r>
              <a:rPr lang="en-GB" sz="20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Medequip</a:t>
            </a: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Antony Room (1</a:t>
            </a:r>
            <a:r>
              <a:rPr lang="en-GB" sz="2000" b="1" cap="none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floor – lift access)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Admiral Nurse Service		Advance care planning		Cornwall Carers Service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Massage Practitioner		Sleep station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cap="none" dirty="0">
              <a:latin typeface="+mn-lt"/>
            </a:endParaRP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5864B030-9FE7-6C97-E26F-9820549D36C5}"/>
              </a:ext>
            </a:extLst>
          </p:cNvPr>
          <p:cNvSpPr txBox="1">
            <a:spLocks/>
          </p:cNvSpPr>
          <p:nvPr/>
        </p:nvSpPr>
        <p:spPr>
          <a:xfrm>
            <a:off x="695325" y="125892"/>
            <a:ext cx="5922279" cy="606678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Stands</a:t>
            </a:r>
          </a:p>
        </p:txBody>
      </p:sp>
      <p:pic>
        <p:nvPicPr>
          <p:cNvPr id="6" name="Picture Placeholder 18" descr="A close up of a slice of a tree, showing the rings">
            <a:extLst>
              <a:ext uri="{FF2B5EF4-FFF2-40B4-BE49-F238E27FC236}">
                <a16:creationId xmlns:a16="http://schemas.microsoft.com/office/drawing/2014/main" id="{ECBDCF4C-F6ED-DA55-B8F5-BE6C0D294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84800"/>
            <a:ext cx="12192000" cy="16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0230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660_TF67498733_Win32" id="{1D31F981-026B-433D-B1FE-22EDA482C3D7}" vid="{FE91BBCF-7CA3-436B-9474-A0CB3B4C5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{2406D449-E596-4D20-8151-942892F54E07}tf67498733_win32</Template>
  <TotalTime>2701</TotalTime>
  <Words>388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Calisto MT</vt:lpstr>
      <vt:lpstr>Univers Condensed</vt:lpstr>
      <vt:lpstr>ChronicleVTI</vt:lpstr>
      <vt:lpstr>Cornwall Dementia conference 16th May 2025</vt:lpstr>
      <vt:lpstr>PowerPoint Presentation</vt:lpstr>
      <vt:lpstr>Other activities</vt:lpstr>
      <vt:lpstr>Reception (ground floor) Alzheimer’s Society  FILO project  Pencarrow and Trewithen room (ground floor) Memory Café Network  Memory Matters  Research team Safeguarding   Sensory Trust  Lower Lounge (Basement – lift access) Age UK    Cornwall Libraries  National Energy Action Dementia Liaison Nurse  Fire Service   Healthwatch Cornwall Lifestyle Medicine  Medequip     St Antony Room (1st floor – lift access) Admiral Nurse Service  Advance care planning  Cornwall Carers Service Massage Practitioner  Sleep station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CADGER, Paul (ROYAL CORNWALL HOSPITALS NHS TRUST)</dc:creator>
  <cp:lastModifiedBy>CADGER, Paul (KERNOW HEALTH CIC)</cp:lastModifiedBy>
  <cp:revision>40</cp:revision>
  <dcterms:created xsi:type="dcterms:W3CDTF">2025-01-02T10:37:43Z</dcterms:created>
  <dcterms:modified xsi:type="dcterms:W3CDTF">2025-03-31T10:28:44Z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